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2848B-8F90-4CF8-AAE7-2C46B057B142}" type="datetimeFigureOut">
              <a:rPr lang="en-US" smtClean="0"/>
              <a:t>10/1/2008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C2A4C-A9B4-4632-A9C9-A52FE8DCA3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C2A4C-A9B4-4632-A9C9-A52FE8DCA35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62C9-4336-4A28-802D-D5AB7FF014F0}" type="datetimeFigureOut">
              <a:rPr lang="en-US" smtClean="0"/>
              <a:t>10/1/2008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0718-F070-4CEB-B0DE-5D73EF986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62C9-4336-4A28-802D-D5AB7FF014F0}" type="datetimeFigureOut">
              <a:rPr lang="en-US" smtClean="0"/>
              <a:t>10/1/2008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0718-F070-4CEB-B0DE-5D73EF986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62C9-4336-4A28-802D-D5AB7FF014F0}" type="datetimeFigureOut">
              <a:rPr lang="en-US" smtClean="0"/>
              <a:t>10/1/2008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0718-F070-4CEB-B0DE-5D73EF986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62C9-4336-4A28-802D-D5AB7FF014F0}" type="datetimeFigureOut">
              <a:rPr lang="en-US" smtClean="0"/>
              <a:t>10/1/2008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0718-F070-4CEB-B0DE-5D73EF986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62C9-4336-4A28-802D-D5AB7FF014F0}" type="datetimeFigureOut">
              <a:rPr lang="en-US" smtClean="0"/>
              <a:t>10/1/2008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0718-F070-4CEB-B0DE-5D73EF986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62C9-4336-4A28-802D-D5AB7FF014F0}" type="datetimeFigureOut">
              <a:rPr lang="en-US" smtClean="0"/>
              <a:t>10/1/2008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0718-F070-4CEB-B0DE-5D73EF986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62C9-4336-4A28-802D-D5AB7FF014F0}" type="datetimeFigureOut">
              <a:rPr lang="en-US" smtClean="0"/>
              <a:t>10/1/2008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0718-F070-4CEB-B0DE-5D73EF986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62C9-4336-4A28-802D-D5AB7FF014F0}" type="datetimeFigureOut">
              <a:rPr lang="en-US" smtClean="0"/>
              <a:t>10/1/2008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0718-F070-4CEB-B0DE-5D73EF986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62C9-4336-4A28-802D-D5AB7FF014F0}" type="datetimeFigureOut">
              <a:rPr lang="en-US" smtClean="0"/>
              <a:t>10/1/2008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0718-F070-4CEB-B0DE-5D73EF986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62C9-4336-4A28-802D-D5AB7FF014F0}" type="datetimeFigureOut">
              <a:rPr lang="en-US" smtClean="0"/>
              <a:t>10/1/2008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0718-F070-4CEB-B0DE-5D73EF986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862C9-4336-4A28-802D-D5AB7FF014F0}" type="datetimeFigureOut">
              <a:rPr lang="en-US" smtClean="0"/>
              <a:t>10/1/2008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0718-F070-4CEB-B0DE-5D73EF9864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862C9-4336-4A28-802D-D5AB7FF014F0}" type="datetimeFigureOut">
              <a:rPr lang="en-US" smtClean="0"/>
              <a:t>10/1/2008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E0718-F070-4CEB-B0DE-5D73EF9864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8229600" cy="1470025"/>
          </a:xfrm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en-US" dirty="0" smtClean="0">
                <a:latin typeface="Papyrus" pitchFamily="66" charset="0"/>
              </a:rPr>
              <a:t>Flat Classroom Research Questions</a:t>
            </a:r>
            <a:endParaRPr lang="en-US" dirty="0">
              <a:latin typeface="Papyrus" pitchFamily="66" charset="0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457200" y="3352800"/>
            <a:ext cx="1676400" cy="6350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Interviews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2514600" y="3962400"/>
            <a:ext cx="1862137" cy="56832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Observations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5029200" y="3733800"/>
            <a:ext cx="1125538" cy="4699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Survey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6553200" y="3505200"/>
            <a:ext cx="2081213" cy="6096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Historical Data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Arrow Connector 8"/>
          <p:cNvCxnSpPr>
            <a:stCxn id="1026" idx="0"/>
          </p:cNvCxnSpPr>
          <p:nvPr/>
        </p:nvCxnSpPr>
        <p:spPr>
          <a:xfrm rot="5400000" flipH="1" flipV="1">
            <a:off x="1066800" y="2133600"/>
            <a:ext cx="1447800" cy="9906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027" idx="0"/>
          </p:cNvCxnSpPr>
          <p:nvPr/>
        </p:nvCxnSpPr>
        <p:spPr>
          <a:xfrm rot="5400000" flipH="1" flipV="1">
            <a:off x="2438400" y="2912269"/>
            <a:ext cx="2057400" cy="42862"/>
          </a:xfrm>
          <a:prstGeom prst="straightConnector1">
            <a:avLst/>
          </a:prstGeom>
          <a:ln w="5715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V="1">
            <a:off x="4533900" y="2552700"/>
            <a:ext cx="1828800" cy="5334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029" idx="0"/>
          </p:cNvCxnSpPr>
          <p:nvPr/>
        </p:nvCxnSpPr>
        <p:spPr>
          <a:xfrm rot="16200000" flipV="1">
            <a:off x="6311504" y="2222897"/>
            <a:ext cx="1600200" cy="96440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Flat Classroom Research 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Flat Classroom Research Questions</dc:title>
  <dc:creator>owner</dc:creator>
  <cp:lastModifiedBy>owner</cp:lastModifiedBy>
  <cp:revision>2</cp:revision>
  <dcterms:created xsi:type="dcterms:W3CDTF">2008-10-01T20:39:25Z</dcterms:created>
  <dcterms:modified xsi:type="dcterms:W3CDTF">2008-10-01T20:54:02Z</dcterms:modified>
</cp:coreProperties>
</file>